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3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The people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When would you go?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Mother says to now.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Where are you?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The people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The people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No way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 number of people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One or two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How long are they?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More than the other	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Come and get it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How many words?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Part of the time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This is a good day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Write it down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Can you see?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Sit down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Now and then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But not me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Go find her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Not now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Look for some people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 like him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So there you are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Out of the water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By the water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 long time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We were here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Have you seen it?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Could you go?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One more time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We like to write.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All day long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Into the water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It’s about time.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The other people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Who will make it?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Up in the air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She said to go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Which way?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Each of us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He has it.  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dirty="0" smtClean="0"/>
              <a:t>What are these?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If we were older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There was an old man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It’s no use.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It may fall down.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You and I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With his mom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At your house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From my room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It’s been a long time.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Will you be good?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Give them to me.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Then we will go.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Now is the time.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 angry cat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May I go first?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What will they do?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Write your name.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This is my cat.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That dog is big.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Get on the bus.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Two of us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Did you see it?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The first word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See the water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As big as the first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But not for me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He called me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When will we go?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How did they get it?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From here to there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Number two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More people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Look up.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Go down.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All or some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Did you like it?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 long way to go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We had their dog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When did they go?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For some of your people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Over the river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My new place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Another great sound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Take a little.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Give it back.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Only a little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It’s only me.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 know why.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What did they say?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Three years ago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Live and play.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 good man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After the game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Most of the animals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Our best things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Just the same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My last name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That’s very good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Think before you act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384</Words>
  <Application>Microsoft Office PowerPoint</Application>
  <PresentationFormat>Affichage à l'écran (4:3)</PresentationFormat>
  <Paragraphs>103</Paragraphs>
  <Slides>103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103</vt:i4>
      </vt:variant>
    </vt:vector>
  </HeadingPairs>
  <TitlesOfParts>
    <vt:vector size="104" baseType="lpstr">
      <vt:lpstr>Thème Office</vt:lpstr>
      <vt:lpstr>The people</vt:lpstr>
      <vt:lpstr>Write it down</vt:lpstr>
      <vt:lpstr>By the water</vt:lpstr>
      <vt:lpstr>Who will make it?</vt:lpstr>
      <vt:lpstr>You and I</vt:lpstr>
      <vt:lpstr>What will they do?</vt:lpstr>
      <vt:lpstr>He called me</vt:lpstr>
      <vt:lpstr>We had their dog</vt:lpstr>
      <vt:lpstr>What did they say?</vt:lpstr>
      <vt:lpstr>When would you go?</vt:lpstr>
      <vt:lpstr>No way</vt:lpstr>
      <vt:lpstr>A number of people</vt:lpstr>
      <vt:lpstr>One or two</vt:lpstr>
      <vt:lpstr>How long are they?</vt:lpstr>
      <vt:lpstr>More than the other </vt:lpstr>
      <vt:lpstr>Come and get it</vt:lpstr>
      <vt:lpstr>How many words?</vt:lpstr>
      <vt:lpstr>Part of the time</vt:lpstr>
      <vt:lpstr>This is a good day</vt:lpstr>
      <vt:lpstr>Can you see?</vt:lpstr>
      <vt:lpstr>Sit down</vt:lpstr>
      <vt:lpstr>Now and then</vt:lpstr>
      <vt:lpstr>But not me</vt:lpstr>
      <vt:lpstr>Go find her</vt:lpstr>
      <vt:lpstr>Not now</vt:lpstr>
      <vt:lpstr>Look for some people</vt:lpstr>
      <vt:lpstr>I like him</vt:lpstr>
      <vt:lpstr>So there you are</vt:lpstr>
      <vt:lpstr>Out of the water</vt:lpstr>
      <vt:lpstr>A long time</vt:lpstr>
      <vt:lpstr>We were here</vt:lpstr>
      <vt:lpstr>Have you seen it?</vt:lpstr>
      <vt:lpstr>Could you go?</vt:lpstr>
      <vt:lpstr>One more time</vt:lpstr>
      <vt:lpstr>We like to write.</vt:lpstr>
      <vt:lpstr>All day long</vt:lpstr>
      <vt:lpstr>Into the water</vt:lpstr>
      <vt:lpstr>It’s about time.</vt:lpstr>
      <vt:lpstr>The other people</vt:lpstr>
      <vt:lpstr>Up in the air</vt:lpstr>
      <vt:lpstr>She said to go</vt:lpstr>
      <vt:lpstr>Which way?</vt:lpstr>
      <vt:lpstr>Each of us</vt:lpstr>
      <vt:lpstr>He has it.  </vt:lpstr>
      <vt:lpstr> What are these?</vt:lpstr>
      <vt:lpstr>If we were older</vt:lpstr>
      <vt:lpstr>There was an old man</vt:lpstr>
      <vt:lpstr>It’s no use.</vt:lpstr>
      <vt:lpstr>It may fall down.</vt:lpstr>
      <vt:lpstr>With his mom</vt:lpstr>
      <vt:lpstr>At your house</vt:lpstr>
      <vt:lpstr>From my room</vt:lpstr>
      <vt:lpstr>It’s been a long time.</vt:lpstr>
      <vt:lpstr>Will you be good?</vt:lpstr>
      <vt:lpstr>Give them to me.</vt:lpstr>
      <vt:lpstr>Then we will go.</vt:lpstr>
      <vt:lpstr>Now is the time.</vt:lpstr>
      <vt:lpstr>An angry cat</vt:lpstr>
      <vt:lpstr>May I go first?</vt:lpstr>
      <vt:lpstr>Write your name.</vt:lpstr>
      <vt:lpstr>This is my cat.</vt:lpstr>
      <vt:lpstr>That dog is big.</vt:lpstr>
      <vt:lpstr>Get on the bus.</vt:lpstr>
      <vt:lpstr>Two of us</vt:lpstr>
      <vt:lpstr>Did you see it?</vt:lpstr>
      <vt:lpstr>The first word</vt:lpstr>
      <vt:lpstr>See the water</vt:lpstr>
      <vt:lpstr>As big as the first</vt:lpstr>
      <vt:lpstr>But not for me</vt:lpstr>
      <vt:lpstr>When will we go?</vt:lpstr>
      <vt:lpstr>How did they get it?</vt:lpstr>
      <vt:lpstr>From here to there</vt:lpstr>
      <vt:lpstr>Number two</vt:lpstr>
      <vt:lpstr>More people</vt:lpstr>
      <vt:lpstr>Look up.</vt:lpstr>
      <vt:lpstr>Go down.</vt:lpstr>
      <vt:lpstr>All or some</vt:lpstr>
      <vt:lpstr>Did you like it?</vt:lpstr>
      <vt:lpstr>A long way to go</vt:lpstr>
      <vt:lpstr>When did they go?</vt:lpstr>
      <vt:lpstr>For some of your people</vt:lpstr>
      <vt:lpstr>Over the river</vt:lpstr>
      <vt:lpstr>My new place</vt:lpstr>
      <vt:lpstr>Another great sound</vt:lpstr>
      <vt:lpstr>Take a little.</vt:lpstr>
      <vt:lpstr>Give it back.</vt:lpstr>
      <vt:lpstr>Only a little</vt:lpstr>
      <vt:lpstr>It’s only me.</vt:lpstr>
      <vt:lpstr>I know why.</vt:lpstr>
      <vt:lpstr>Three years ago</vt:lpstr>
      <vt:lpstr>Live and play.</vt:lpstr>
      <vt:lpstr>A good man</vt:lpstr>
      <vt:lpstr>After the game</vt:lpstr>
      <vt:lpstr>Most of the animals</vt:lpstr>
      <vt:lpstr>Our best things</vt:lpstr>
      <vt:lpstr>Just the same</vt:lpstr>
      <vt:lpstr>My last name</vt:lpstr>
      <vt:lpstr>That’s very good</vt:lpstr>
      <vt:lpstr>Think before you act</vt:lpstr>
      <vt:lpstr>Mother says to now.</vt:lpstr>
      <vt:lpstr>Where are you?</vt:lpstr>
      <vt:lpstr>The people</vt:lpstr>
      <vt:lpstr>The people</vt:lpstr>
    </vt:vector>
  </TitlesOfParts>
  <Company>Grande Prairie Catholic School District #28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people</dc:title>
  <dc:creator>Grande Prairie Catholic School District</dc:creator>
  <cp:lastModifiedBy>Grande Prairie Catholic School District</cp:lastModifiedBy>
  <cp:revision>4</cp:revision>
  <dcterms:created xsi:type="dcterms:W3CDTF">2012-03-13T20:28:55Z</dcterms:created>
  <dcterms:modified xsi:type="dcterms:W3CDTF">2012-03-15T18:19:46Z</dcterms:modified>
</cp:coreProperties>
</file>