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4" r:id="rId3"/>
    <p:sldId id="258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6" r:id="rId22"/>
    <p:sldId id="265" r:id="rId23"/>
    <p:sldId id="264" r:id="rId24"/>
    <p:sldId id="263" r:id="rId25"/>
    <p:sldId id="262" r:id="rId26"/>
    <p:sldId id="261" r:id="rId27"/>
    <p:sldId id="260" r:id="rId28"/>
    <p:sldId id="259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308" r:id="rId37"/>
    <p:sldId id="307" r:id="rId38"/>
    <p:sldId id="306" r:id="rId39"/>
    <p:sldId id="305" r:id="rId40"/>
    <p:sldId id="304" r:id="rId41"/>
    <p:sldId id="303" r:id="rId42"/>
    <p:sldId id="302" r:id="rId43"/>
    <p:sldId id="301" r:id="rId44"/>
    <p:sldId id="300" r:id="rId45"/>
    <p:sldId id="299" r:id="rId46"/>
    <p:sldId id="298" r:id="rId47"/>
    <p:sldId id="297" r:id="rId48"/>
    <p:sldId id="296" r:id="rId49"/>
    <p:sldId id="295" r:id="rId50"/>
    <p:sldId id="294" r:id="rId51"/>
    <p:sldId id="292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A5B72-8B89-46B6-8C48-2BFF66EFFF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7500" dirty="0" smtClean="0">
                <a:latin typeface="Century Gothic" pitchFamily="34" charset="0"/>
              </a:rPr>
              <a:t>#1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High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Frequency Words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2000" dirty="0" smtClean="0">
                <a:latin typeface="Century Gothic" pitchFamily="34" charset="0"/>
              </a:rPr>
              <a:t>First 100 A</a:t>
            </a:r>
            <a:endParaRPr lang="en-US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20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that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3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it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1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he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2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was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9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for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76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on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13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are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7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as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with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6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his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6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the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844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they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1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I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5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28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be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56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this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have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63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from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28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or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31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one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had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7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of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93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by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1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new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5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but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1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not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44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what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84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all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were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we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when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your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and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7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can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said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there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take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an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little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which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she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do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how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31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900" dirty="0" smtClean="0">
                <a:latin typeface="Century Gothic" pitchFamily="34" charset="0"/>
              </a:rPr>
              <a:t>their</a:t>
            </a:r>
            <a:endParaRPr lang="en-US" sz="259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if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to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87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in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4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is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you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2688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52</Words>
  <Application>Microsoft Office PowerPoint</Application>
  <PresentationFormat>Affichage à l'écran (4:3)</PresentationFormat>
  <Paragraphs>51</Paragraphs>
  <Slides>51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Flow</vt:lpstr>
      <vt:lpstr>#1 High Frequency Words First 100 A</vt:lpstr>
      <vt:lpstr>the</vt:lpstr>
      <vt:lpstr>of</vt:lpstr>
      <vt:lpstr>and</vt:lpstr>
      <vt:lpstr>a</vt:lpstr>
      <vt:lpstr>to</vt:lpstr>
      <vt:lpstr>in</vt:lpstr>
      <vt:lpstr>is</vt:lpstr>
      <vt:lpstr>you</vt:lpstr>
      <vt:lpstr>that</vt:lpstr>
      <vt:lpstr>it</vt:lpstr>
      <vt:lpstr>he</vt:lpstr>
      <vt:lpstr>was</vt:lpstr>
      <vt:lpstr>for</vt:lpstr>
      <vt:lpstr>on</vt:lpstr>
      <vt:lpstr>are</vt:lpstr>
      <vt:lpstr>as</vt:lpstr>
      <vt:lpstr>with</vt:lpstr>
      <vt:lpstr>his</vt:lpstr>
      <vt:lpstr>they</vt:lpstr>
      <vt:lpstr>I</vt:lpstr>
      <vt:lpstr>at</vt:lpstr>
      <vt:lpstr>be</vt:lpstr>
      <vt:lpstr>this</vt:lpstr>
      <vt:lpstr>have</vt:lpstr>
      <vt:lpstr>from</vt:lpstr>
      <vt:lpstr>or</vt:lpstr>
      <vt:lpstr>one</vt:lpstr>
      <vt:lpstr>had</vt:lpstr>
      <vt:lpstr>by</vt:lpstr>
      <vt:lpstr>new</vt:lpstr>
      <vt:lpstr>but</vt:lpstr>
      <vt:lpstr>not</vt:lpstr>
      <vt:lpstr>what</vt:lpstr>
      <vt:lpstr>all</vt:lpstr>
      <vt:lpstr>were</vt:lpstr>
      <vt:lpstr>we</vt:lpstr>
      <vt:lpstr>when</vt:lpstr>
      <vt:lpstr>your</vt:lpstr>
      <vt:lpstr>can</vt:lpstr>
      <vt:lpstr>said</vt:lpstr>
      <vt:lpstr>there</vt:lpstr>
      <vt:lpstr>take</vt:lpstr>
      <vt:lpstr>an</vt:lpstr>
      <vt:lpstr>little</vt:lpstr>
      <vt:lpstr>which</vt:lpstr>
      <vt:lpstr>she</vt:lpstr>
      <vt:lpstr>do</vt:lpstr>
      <vt:lpstr>how</vt:lpstr>
      <vt:lpstr>their</vt:lpstr>
      <vt:lpstr>if</vt:lpstr>
    </vt:vector>
  </TitlesOfParts>
  <Company>Grande Prairie Catholic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GPCSD</dc:creator>
  <cp:lastModifiedBy>Grande Prairie Catholic School District</cp:lastModifiedBy>
  <cp:revision>9</cp:revision>
  <dcterms:created xsi:type="dcterms:W3CDTF">2012-01-12T22:52:02Z</dcterms:created>
  <dcterms:modified xsi:type="dcterms:W3CDTF">2012-03-05T17:29:14Z</dcterms:modified>
</cp:coreProperties>
</file>