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4" r:id="rId3"/>
    <p:sldId id="258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7" r:id="rId20"/>
    <p:sldId id="265" r:id="rId21"/>
    <p:sldId id="263" r:id="rId22"/>
    <p:sldId id="262" r:id="rId23"/>
    <p:sldId id="261" r:id="rId24"/>
    <p:sldId id="260" r:id="rId25"/>
    <p:sldId id="259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308" r:id="rId34"/>
    <p:sldId id="307" r:id="rId35"/>
    <p:sldId id="306" r:id="rId36"/>
    <p:sldId id="305" r:id="rId37"/>
    <p:sldId id="304" r:id="rId38"/>
    <p:sldId id="303" r:id="rId39"/>
    <p:sldId id="302" r:id="rId40"/>
    <p:sldId id="301" r:id="rId41"/>
    <p:sldId id="300" r:id="rId42"/>
    <p:sldId id="299" r:id="rId43"/>
    <p:sldId id="298" r:id="rId44"/>
    <p:sldId id="297" r:id="rId45"/>
    <p:sldId id="296" r:id="rId46"/>
    <p:sldId id="295" r:id="rId47"/>
    <p:sldId id="294" r:id="rId48"/>
    <p:sldId id="292" r:id="rId49"/>
    <p:sldId id="310" r:id="rId50"/>
    <p:sldId id="309" r:id="rId51"/>
    <p:sldId id="311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A5B72-8B89-46B6-8C48-2BFF66EFFF98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CBB17-1B8B-4F68-B69D-961AA44DB33F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7500" dirty="0" smtClean="0">
                <a:latin typeface="Century Gothic" pitchFamily="34" charset="0"/>
              </a:rPr>
              <a:t>#2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High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Frequency Words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2000" dirty="0" smtClean="0">
                <a:latin typeface="Century Gothic" pitchFamily="34" charset="0"/>
              </a:rPr>
              <a:t>First 100 B</a:t>
            </a:r>
            <a:endParaRPr lang="en-US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work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so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some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her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would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make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like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him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know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has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will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two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me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go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see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give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no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very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our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just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my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up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good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man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much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been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before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who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old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any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boy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long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other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down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day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did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get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come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three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put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900" dirty="0" smtClean="0">
                <a:latin typeface="Century Gothic" pitchFamily="34" charset="0"/>
              </a:rPr>
              <a:t>here</a:t>
            </a:r>
            <a:endParaRPr lang="en-US" sz="259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us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cat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about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05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again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after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out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many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then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them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52</Words>
  <Application>Microsoft Office PowerPoint</Application>
  <PresentationFormat>Affichage à l'écran (4:3)</PresentationFormat>
  <Paragraphs>51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Flow</vt:lpstr>
      <vt:lpstr>#2 High Frequency Words First 100 B</vt:lpstr>
      <vt:lpstr>will</vt:lpstr>
      <vt:lpstr>up</vt:lpstr>
      <vt:lpstr>other</vt:lpstr>
      <vt:lpstr>about</vt:lpstr>
      <vt:lpstr>out</vt:lpstr>
      <vt:lpstr>many</vt:lpstr>
      <vt:lpstr>then</vt:lpstr>
      <vt:lpstr>them</vt:lpstr>
      <vt:lpstr>work</vt:lpstr>
      <vt:lpstr>so</vt:lpstr>
      <vt:lpstr>some</vt:lpstr>
      <vt:lpstr>her</vt:lpstr>
      <vt:lpstr>would</vt:lpstr>
      <vt:lpstr>make</vt:lpstr>
      <vt:lpstr>like</vt:lpstr>
      <vt:lpstr>him</vt:lpstr>
      <vt:lpstr>know</vt:lpstr>
      <vt:lpstr>has</vt:lpstr>
      <vt:lpstr>two</vt:lpstr>
      <vt:lpstr>me</vt:lpstr>
      <vt:lpstr>go</vt:lpstr>
      <vt:lpstr>see</vt:lpstr>
      <vt:lpstr>give</vt:lpstr>
      <vt:lpstr>no</vt:lpstr>
      <vt:lpstr>very</vt:lpstr>
      <vt:lpstr>our</vt:lpstr>
      <vt:lpstr>just</vt:lpstr>
      <vt:lpstr>my</vt:lpstr>
      <vt:lpstr>good</vt:lpstr>
      <vt:lpstr>man</vt:lpstr>
      <vt:lpstr>much</vt:lpstr>
      <vt:lpstr>been</vt:lpstr>
      <vt:lpstr>before</vt:lpstr>
      <vt:lpstr>who</vt:lpstr>
      <vt:lpstr>old</vt:lpstr>
      <vt:lpstr>any</vt:lpstr>
      <vt:lpstr>boy</vt:lpstr>
      <vt:lpstr>long</vt:lpstr>
      <vt:lpstr>down</vt:lpstr>
      <vt:lpstr>day</vt:lpstr>
      <vt:lpstr>did</vt:lpstr>
      <vt:lpstr>get</vt:lpstr>
      <vt:lpstr>come</vt:lpstr>
      <vt:lpstr>three</vt:lpstr>
      <vt:lpstr>put</vt:lpstr>
      <vt:lpstr>here</vt:lpstr>
      <vt:lpstr>us</vt:lpstr>
      <vt:lpstr>cat</vt:lpstr>
      <vt:lpstr>again</vt:lpstr>
      <vt:lpstr>after</vt:lpstr>
    </vt:vector>
  </TitlesOfParts>
  <Company>Grande Prairie Catholic School District #28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GPCSD</dc:creator>
  <cp:lastModifiedBy>Windows User</cp:lastModifiedBy>
  <cp:revision>19</cp:revision>
  <dcterms:created xsi:type="dcterms:W3CDTF">2012-01-12T22:52:02Z</dcterms:created>
  <dcterms:modified xsi:type="dcterms:W3CDTF">2014-09-12T21:20:56Z</dcterms:modified>
</cp:coreProperties>
</file>