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4" r:id="rId23"/>
    <p:sldId id="265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7" r:id="rId47"/>
    <p:sldId id="298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#3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Second 100 A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2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year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live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could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2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back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people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76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most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than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first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thing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6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244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call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use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4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76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find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name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good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made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may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think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6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say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dear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where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am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look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48006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ran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ear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bring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box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right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8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too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wish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shall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ball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please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each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tell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pretty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6500" dirty="0" smtClean="0">
                <a:latin typeface="Century Gothic" pitchFamily="34" charset="0"/>
              </a:rPr>
              <a:t>present</a:t>
            </a:r>
            <a:endParaRPr lang="en-US" sz="16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came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want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better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also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best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five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black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only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upon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morning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these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into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more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way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268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#3 High Frequency Words Second 100 A</vt:lpstr>
      <vt:lpstr>use</vt:lpstr>
      <vt:lpstr>look</vt:lpstr>
      <vt:lpstr>each</vt:lpstr>
      <vt:lpstr>only</vt:lpstr>
      <vt:lpstr>these</vt:lpstr>
      <vt:lpstr>into</vt:lpstr>
      <vt:lpstr>more</vt:lpstr>
      <vt:lpstr>way</vt:lpstr>
      <vt:lpstr>year</vt:lpstr>
      <vt:lpstr>live</vt:lpstr>
      <vt:lpstr>could</vt:lpstr>
      <vt:lpstr>back</vt:lpstr>
      <vt:lpstr>people</vt:lpstr>
      <vt:lpstr>most</vt:lpstr>
      <vt:lpstr>than</vt:lpstr>
      <vt:lpstr>first</vt:lpstr>
      <vt:lpstr>thing</vt:lpstr>
      <vt:lpstr>call</vt:lpstr>
      <vt:lpstr>find</vt:lpstr>
      <vt:lpstr>name</vt:lpstr>
      <vt:lpstr>good</vt:lpstr>
      <vt:lpstr>made</vt:lpstr>
      <vt:lpstr>may</vt:lpstr>
      <vt:lpstr>think</vt:lpstr>
      <vt:lpstr>say</vt:lpstr>
      <vt:lpstr>dear</vt:lpstr>
      <vt:lpstr>where</vt:lpstr>
      <vt:lpstr>am</vt:lpstr>
      <vt:lpstr>ran</vt:lpstr>
      <vt:lpstr>ear</vt:lpstr>
      <vt:lpstr>bring</vt:lpstr>
      <vt:lpstr>box</vt:lpstr>
      <vt:lpstr>right</vt:lpstr>
      <vt:lpstr>too</vt:lpstr>
      <vt:lpstr>wish</vt:lpstr>
      <vt:lpstr>shall</vt:lpstr>
      <vt:lpstr>ball</vt:lpstr>
      <vt:lpstr>please</vt:lpstr>
      <vt:lpstr>tell</vt:lpstr>
      <vt:lpstr>pretty</vt:lpstr>
      <vt:lpstr>present</vt:lpstr>
      <vt:lpstr>came</vt:lpstr>
      <vt:lpstr>want</vt:lpstr>
      <vt:lpstr>better</vt:lpstr>
      <vt:lpstr>also</vt:lpstr>
      <vt:lpstr>best</vt:lpstr>
      <vt:lpstr>five</vt:lpstr>
      <vt:lpstr>black</vt:lpstr>
      <vt:lpstr>upon</vt:lpstr>
      <vt:lpstr>morning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32</cp:revision>
  <dcterms:created xsi:type="dcterms:W3CDTF">2012-01-12T22:52:02Z</dcterms:created>
  <dcterms:modified xsi:type="dcterms:W3CDTF">2012-03-05T17:30:32Z</dcterms:modified>
</cp:coreProperties>
</file>