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4" r:id="rId3"/>
    <p:sldId id="258" r:id="rId4"/>
    <p:sldId id="283" r:id="rId5"/>
    <p:sldId id="281" r:id="rId6"/>
    <p:sldId id="282" r:id="rId7"/>
    <p:sldId id="280" r:id="rId8"/>
    <p:sldId id="279" r:id="rId9"/>
    <p:sldId id="278" r:id="rId10"/>
    <p:sldId id="277" r:id="rId11"/>
    <p:sldId id="276" r:id="rId12"/>
    <p:sldId id="275" r:id="rId13"/>
    <p:sldId id="274" r:id="rId14"/>
    <p:sldId id="273" r:id="rId15"/>
    <p:sldId id="272" r:id="rId16"/>
    <p:sldId id="271" r:id="rId17"/>
    <p:sldId id="270" r:id="rId18"/>
    <p:sldId id="269" r:id="rId19"/>
    <p:sldId id="268" r:id="rId20"/>
    <p:sldId id="267" r:id="rId21"/>
    <p:sldId id="266" r:id="rId22"/>
    <p:sldId id="265" r:id="rId23"/>
    <p:sldId id="264" r:id="rId24"/>
    <p:sldId id="263" r:id="rId25"/>
    <p:sldId id="262" r:id="rId26"/>
    <p:sldId id="261" r:id="rId27"/>
    <p:sldId id="260" r:id="rId28"/>
    <p:sldId id="259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308" r:id="rId37"/>
    <p:sldId id="307" r:id="rId38"/>
    <p:sldId id="306" r:id="rId39"/>
    <p:sldId id="305" r:id="rId40"/>
    <p:sldId id="304" r:id="rId41"/>
    <p:sldId id="303" r:id="rId42"/>
    <p:sldId id="302" r:id="rId43"/>
    <p:sldId id="301" r:id="rId44"/>
    <p:sldId id="300" r:id="rId45"/>
    <p:sldId id="299" r:id="rId46"/>
    <p:sldId id="309" r:id="rId47"/>
    <p:sldId id="298" r:id="rId48"/>
    <p:sldId id="297" r:id="rId49"/>
    <p:sldId id="296" r:id="rId50"/>
    <p:sldId id="295" r:id="rId51"/>
    <p:sldId id="294" r:id="rId52"/>
    <p:sldId id="292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9A5B72-8B89-46B6-8C48-2BFF66EFFF98}" type="datetimeFigureOut">
              <a:rPr lang="en-US" smtClean="0"/>
              <a:pPr/>
              <a:t>1/13/2012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DCBB17-1B8B-4F68-B69D-961AA44DB3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7500" dirty="0" smtClean="0">
                <a:latin typeface="Century Gothic" pitchFamily="34" charset="0"/>
              </a:rPr>
              <a:t>#4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High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7500" dirty="0" smtClean="0">
                <a:latin typeface="Century Gothic" pitchFamily="34" charset="0"/>
              </a:rPr>
              <a:t>Frequency Words </a:t>
            </a:r>
            <a:br>
              <a:rPr lang="en-US" sz="7500" dirty="0" smtClean="0">
                <a:latin typeface="Century Gothic" pitchFamily="34" charset="0"/>
              </a:rPr>
            </a:br>
            <a:r>
              <a:rPr lang="en-US" sz="2000" dirty="0" smtClean="0">
                <a:latin typeface="Century Gothic" pitchFamily="34" charset="0"/>
              </a:rPr>
              <a:t>Second 100 B</a:t>
            </a:r>
            <a:endParaRPr lang="en-US" sz="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120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tree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3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such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352800"/>
          </a:xfrm>
        </p:spPr>
        <p:txBody>
          <a:bodyPr>
            <a:noAutofit/>
          </a:bodyPr>
          <a:lstStyle/>
          <a:p>
            <a:pPr algn="ctr"/>
            <a:r>
              <a:rPr lang="en-US" sz="13000" dirty="0" smtClean="0">
                <a:latin typeface="Century Gothic" pitchFamily="34" charset="0"/>
              </a:rPr>
              <a:t>because</a:t>
            </a:r>
            <a:endParaRPr lang="en-US" sz="13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2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never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under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765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why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1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saw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7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left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men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66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read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6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near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44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while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19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seem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3434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next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home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56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open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2000" dirty="0" smtClean="0">
                <a:latin typeface="Century Gothic" pitchFamily="34" charset="0"/>
              </a:rPr>
              <a:t>both</a:t>
            </a:r>
            <a:endParaRPr lang="en-US" sz="22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63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got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28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kind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hand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until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72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end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93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night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white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25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run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61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play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four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84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book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away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far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house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6482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let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own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7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girl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38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soon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7338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mother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910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leave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581400"/>
          </a:xfrm>
        </p:spPr>
        <p:txBody>
          <a:bodyPr>
            <a:noAutofit/>
          </a:bodyPr>
          <a:lstStyle/>
          <a:p>
            <a:pPr algn="ctr"/>
            <a:r>
              <a:rPr lang="en-US" sz="20000" dirty="0" smtClean="0">
                <a:latin typeface="Century Gothic" pitchFamily="34" charset="0"/>
              </a:rPr>
              <a:t>found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672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color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86200"/>
          </a:xfrm>
        </p:spPr>
        <p:txBody>
          <a:bodyPr>
            <a:noAutofit/>
          </a:bodyPr>
          <a:lstStyle/>
          <a:p>
            <a:pPr algn="ctr"/>
            <a:r>
              <a:rPr lang="en-US" sz="20000" dirty="0" err="1" smtClean="0">
                <a:latin typeface="Century Gothic" pitchFamily="34" charset="0"/>
              </a:rPr>
              <a:t>colour</a:t>
            </a:r>
            <a:endParaRPr lang="en-US" sz="2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stand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2500" dirty="0" smtClean="0">
                <a:latin typeface="Century Gothic" pitchFamily="34" charset="0"/>
              </a:rPr>
              <a:t>friend</a:t>
            </a:r>
            <a:endParaRPr lang="en-US" sz="22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6576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should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048000"/>
          </a:xfrm>
        </p:spPr>
        <p:txBody>
          <a:bodyPr>
            <a:noAutofit/>
          </a:bodyPr>
          <a:lstStyle/>
          <a:p>
            <a:pPr algn="ctr"/>
            <a:r>
              <a:rPr lang="en-US" sz="14000" dirty="0" smtClean="0">
                <a:latin typeface="Century Gothic" pitchFamily="34" charset="0"/>
              </a:rPr>
              <a:t>another</a:t>
            </a:r>
            <a:endParaRPr lang="en-US" sz="14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red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114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sure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96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high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1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last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531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9000"/>
          </a:xfrm>
        </p:spPr>
        <p:txBody>
          <a:bodyPr>
            <a:noAutofit/>
          </a:bodyPr>
          <a:lstStyle/>
          <a:p>
            <a:pPr algn="ctr"/>
            <a:r>
              <a:rPr lang="en-US" sz="17500" dirty="0" smtClean="0">
                <a:latin typeface="Century Gothic" pitchFamily="34" charset="0"/>
              </a:rPr>
              <a:t>school</a:t>
            </a:r>
            <a:endParaRPr lang="en-US" sz="175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344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>
            <a:noAutofit/>
          </a:bodyPr>
          <a:lstStyle/>
          <a:p>
            <a:pPr algn="ctr"/>
            <a:r>
              <a:rPr lang="en-US" sz="25000" dirty="0" smtClean="0">
                <a:latin typeface="Century Gothic" pitchFamily="34" charset="0"/>
              </a:rPr>
              <a:t>must</a:t>
            </a:r>
            <a:endParaRPr lang="en-US" sz="25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340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572000"/>
          </a:xfrm>
        </p:spPr>
        <p:txBody>
          <a:bodyPr>
            <a:noAutofit/>
          </a:bodyPr>
          <a:lstStyle/>
          <a:p>
            <a:pPr algn="ctr"/>
            <a:r>
              <a:rPr lang="en-US" sz="30000" dirty="0" smtClean="0">
                <a:latin typeface="Century Gothic" pitchFamily="34" charset="0"/>
              </a:rPr>
              <a:t>big</a:t>
            </a:r>
            <a:endParaRPr lang="en-US" sz="300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Tm="268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53</Words>
  <Application>Microsoft Office PowerPoint</Application>
  <PresentationFormat>On-screen Show (4:3)</PresentationFormat>
  <Paragraphs>52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Flow</vt:lpstr>
      <vt:lpstr>#4 High Frequency Words  Second 100 B</vt:lpstr>
      <vt:lpstr>near</vt:lpstr>
      <vt:lpstr>end</vt:lpstr>
      <vt:lpstr>own</vt:lpstr>
      <vt:lpstr>another</vt:lpstr>
      <vt:lpstr>last</vt:lpstr>
      <vt:lpstr>school</vt:lpstr>
      <vt:lpstr>must</vt:lpstr>
      <vt:lpstr>big</vt:lpstr>
      <vt:lpstr>tree</vt:lpstr>
      <vt:lpstr>such</vt:lpstr>
      <vt:lpstr>because</vt:lpstr>
      <vt:lpstr>never</vt:lpstr>
      <vt:lpstr>under</vt:lpstr>
      <vt:lpstr>why</vt:lpstr>
      <vt:lpstr>saw</vt:lpstr>
      <vt:lpstr>left</vt:lpstr>
      <vt:lpstr>men</vt:lpstr>
      <vt:lpstr>read</vt:lpstr>
      <vt:lpstr>while</vt:lpstr>
      <vt:lpstr>seem</vt:lpstr>
      <vt:lpstr>next</vt:lpstr>
      <vt:lpstr>home</vt:lpstr>
      <vt:lpstr>open</vt:lpstr>
      <vt:lpstr>both</vt:lpstr>
      <vt:lpstr>got</vt:lpstr>
      <vt:lpstr>kind</vt:lpstr>
      <vt:lpstr>hand</vt:lpstr>
      <vt:lpstr>until</vt:lpstr>
      <vt:lpstr>night</vt:lpstr>
      <vt:lpstr>white</vt:lpstr>
      <vt:lpstr>run</vt:lpstr>
      <vt:lpstr>play</vt:lpstr>
      <vt:lpstr>four</vt:lpstr>
      <vt:lpstr>book</vt:lpstr>
      <vt:lpstr>away</vt:lpstr>
      <vt:lpstr>far</vt:lpstr>
      <vt:lpstr>house</vt:lpstr>
      <vt:lpstr>let</vt:lpstr>
      <vt:lpstr>girl</vt:lpstr>
      <vt:lpstr>soon</vt:lpstr>
      <vt:lpstr>mother</vt:lpstr>
      <vt:lpstr>leave</vt:lpstr>
      <vt:lpstr>found</vt:lpstr>
      <vt:lpstr>color</vt:lpstr>
      <vt:lpstr>colour</vt:lpstr>
      <vt:lpstr>stand</vt:lpstr>
      <vt:lpstr>friend</vt:lpstr>
      <vt:lpstr>should</vt:lpstr>
      <vt:lpstr>red</vt:lpstr>
      <vt:lpstr>sure</vt:lpstr>
      <vt:lpstr>high</vt:lpstr>
    </vt:vector>
  </TitlesOfParts>
  <Company>Grande Prairie Catholic School District #28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GPCSD</dc:creator>
  <cp:lastModifiedBy>CDSutton</cp:lastModifiedBy>
  <cp:revision>25</cp:revision>
  <dcterms:created xsi:type="dcterms:W3CDTF">2012-01-12T22:52:02Z</dcterms:created>
  <dcterms:modified xsi:type="dcterms:W3CDTF">2012-01-13T09:50:57Z</dcterms:modified>
</cp:coreProperties>
</file>