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8" r:id="rId47"/>
    <p:sldId id="297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3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3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#5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Third 100 A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help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same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show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small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keep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does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turn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start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ask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try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sit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eyes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off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anything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ate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brown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bed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buy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clean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don’t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cut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part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clothes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along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might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close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coat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dress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early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hard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every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funny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set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letter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006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fine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always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those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7500" dirty="0" smtClean="0">
                <a:latin typeface="Century Gothic" pitchFamily="34" charset="0"/>
              </a:rPr>
              <a:t>full</a:t>
            </a:r>
            <a:endParaRPr lang="en-US" sz="2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gave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myself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green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jump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food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fly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6000" dirty="0" smtClean="0">
                <a:latin typeface="Century Gothic" pitchFamily="34" charset="0"/>
              </a:rPr>
              <a:t>o’clock</a:t>
            </a:r>
            <a:endParaRPr lang="en-US" sz="16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around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now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water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write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#5 High Frequency Words Third 100 A</vt:lpstr>
      <vt:lpstr>sit</vt:lpstr>
      <vt:lpstr>part</vt:lpstr>
      <vt:lpstr>set</vt:lpstr>
      <vt:lpstr>food</vt:lpstr>
      <vt:lpstr>around</vt:lpstr>
      <vt:lpstr>now</vt:lpstr>
      <vt:lpstr>water</vt:lpstr>
      <vt:lpstr>write</vt:lpstr>
      <vt:lpstr>help</vt:lpstr>
      <vt:lpstr>same</vt:lpstr>
      <vt:lpstr>show</vt:lpstr>
      <vt:lpstr>small</vt:lpstr>
      <vt:lpstr>keep</vt:lpstr>
      <vt:lpstr>does</vt:lpstr>
      <vt:lpstr>turn</vt:lpstr>
      <vt:lpstr>start</vt:lpstr>
      <vt:lpstr>ask</vt:lpstr>
      <vt:lpstr>try</vt:lpstr>
      <vt:lpstr>eyes</vt:lpstr>
      <vt:lpstr>off</vt:lpstr>
      <vt:lpstr>anything</vt:lpstr>
      <vt:lpstr>ate</vt:lpstr>
      <vt:lpstr>brown</vt:lpstr>
      <vt:lpstr>bed</vt:lpstr>
      <vt:lpstr>buy</vt:lpstr>
      <vt:lpstr>clean</vt:lpstr>
      <vt:lpstr>don’t</vt:lpstr>
      <vt:lpstr>cut</vt:lpstr>
      <vt:lpstr>clothes</vt:lpstr>
      <vt:lpstr>along</vt:lpstr>
      <vt:lpstr>might</vt:lpstr>
      <vt:lpstr>close</vt:lpstr>
      <vt:lpstr>coat</vt:lpstr>
      <vt:lpstr>dress</vt:lpstr>
      <vt:lpstr>early</vt:lpstr>
      <vt:lpstr>hard</vt:lpstr>
      <vt:lpstr>every</vt:lpstr>
      <vt:lpstr>funny</vt:lpstr>
      <vt:lpstr>letter</vt:lpstr>
      <vt:lpstr>fine</vt:lpstr>
      <vt:lpstr>always</vt:lpstr>
      <vt:lpstr>those</vt:lpstr>
      <vt:lpstr>full</vt:lpstr>
      <vt:lpstr>gave</vt:lpstr>
      <vt:lpstr>myself</vt:lpstr>
      <vt:lpstr>fat</vt:lpstr>
      <vt:lpstr>green</vt:lpstr>
      <vt:lpstr>jump</vt:lpstr>
      <vt:lpstr>fly</vt:lpstr>
      <vt:lpstr>o’clock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26</cp:revision>
  <dcterms:created xsi:type="dcterms:W3CDTF">2012-01-12T22:52:02Z</dcterms:created>
  <dcterms:modified xsi:type="dcterms:W3CDTF">2012-03-13T18:44:59Z</dcterms:modified>
</cp:coreProperties>
</file>