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4" r:id="rId3"/>
    <p:sldId id="258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6" r:id="rId22"/>
    <p:sldId id="265" r:id="rId23"/>
    <p:sldId id="264" r:id="rId24"/>
    <p:sldId id="263" r:id="rId25"/>
    <p:sldId id="262" r:id="rId26"/>
    <p:sldId id="309" r:id="rId27"/>
    <p:sldId id="260" r:id="rId28"/>
    <p:sldId id="259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308" r:id="rId37"/>
    <p:sldId id="307" r:id="rId38"/>
    <p:sldId id="306" r:id="rId39"/>
    <p:sldId id="305" r:id="rId40"/>
    <p:sldId id="304" r:id="rId41"/>
    <p:sldId id="303" r:id="rId42"/>
    <p:sldId id="302" r:id="rId43"/>
    <p:sldId id="301" r:id="rId44"/>
    <p:sldId id="300" r:id="rId45"/>
    <p:sldId id="299" r:id="rId46"/>
    <p:sldId id="298" r:id="rId47"/>
    <p:sldId id="297" r:id="rId48"/>
    <p:sldId id="296" r:id="rId49"/>
    <p:sldId id="295" r:id="rId50"/>
    <p:sldId id="294" r:id="rId51"/>
    <p:sldId id="292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3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3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3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3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A5B72-8B89-46B6-8C48-2BFF66EFFF9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3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7500" dirty="0" smtClean="0">
                <a:latin typeface="Century Gothic" pitchFamily="34" charset="0"/>
              </a:rPr>
              <a:t>#6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High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Frequency Words</a:t>
            </a:r>
            <a:r>
              <a:rPr lang="en-US" sz="2000" dirty="0" smtClean="0">
                <a:latin typeface="Century Gothic" pitchFamily="34" charset="0"/>
              </a:rPr>
              <a:t/>
            </a:r>
            <a:br>
              <a:rPr lang="en-US" sz="2000" dirty="0" smtClean="0">
                <a:latin typeface="Century Gothic" pitchFamily="34" charset="0"/>
              </a:rPr>
            </a:br>
            <a:r>
              <a:rPr lang="en-US" sz="2000" dirty="0" smtClean="0">
                <a:latin typeface="Century Gothic" pitchFamily="34" charset="0"/>
              </a:rPr>
              <a:t>Third 100 B</a:t>
            </a:r>
            <a:endParaRPr lang="en-US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19000" dirty="0" smtClean="0">
                <a:latin typeface="Century Gothic" pitchFamily="34" charset="0"/>
              </a:rPr>
              <a:t>longer</a:t>
            </a:r>
            <a:endParaRPr lang="en-US" sz="19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sat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order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grow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took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pair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ride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carry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1500" dirty="0" smtClean="0">
                <a:latin typeface="Century Gothic" pitchFamily="34" charset="0"/>
              </a:rPr>
              <a:t>round</a:t>
            </a:r>
            <a:endParaRPr lang="en-US" sz="21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once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hat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warm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hear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stop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576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seven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</p:spPr>
        <p:txBody>
          <a:bodyPr>
            <a:noAutofit/>
          </a:bodyPr>
          <a:lstStyle/>
          <a:p>
            <a:pPr algn="ctr"/>
            <a:r>
              <a:rPr lang="en-US" sz="16000" dirty="0" smtClean="0">
                <a:latin typeface="Century Gothic" pitchFamily="34" charset="0"/>
              </a:rPr>
              <a:t>second</a:t>
            </a:r>
            <a:endParaRPr lang="en-US" sz="16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sister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124200"/>
          </a:xfrm>
        </p:spPr>
        <p:txBody>
          <a:bodyPr>
            <a:noAutofit/>
          </a:bodyPr>
          <a:lstStyle/>
          <a:p>
            <a:pPr algn="ctr"/>
            <a:r>
              <a:rPr lang="en-US" sz="12500" dirty="0" smtClean="0">
                <a:latin typeface="Century Gothic" pitchFamily="34" charset="0"/>
              </a:rPr>
              <a:t>yesterday</a:t>
            </a:r>
            <a:endParaRPr lang="en-US" sz="1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sleep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124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latin typeface="Century Gothic" pitchFamily="34" charset="0"/>
              </a:rPr>
              <a:t>woman</a:t>
            </a:r>
            <a:endParaRPr lang="en-US" sz="1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six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052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though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face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thank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ten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third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wash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didn’t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dog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today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door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money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goes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fast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fall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town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fire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hold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sing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cold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head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052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happy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eight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7500" dirty="0" smtClean="0">
                <a:latin typeface="Century Gothic" pitchFamily="34" charset="0"/>
              </a:rPr>
              <a:t>hot</a:t>
            </a:r>
            <a:endParaRPr lang="en-US" sz="2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434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yes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90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yellow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car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hope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love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walk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3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52</Words>
  <Application>Microsoft Office PowerPoint</Application>
  <PresentationFormat>Affichage à l'écran (4:3)</PresentationFormat>
  <Paragraphs>51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Flow</vt:lpstr>
      <vt:lpstr>#6 High Frequency Words Third 100 B</vt:lpstr>
      <vt:lpstr>hat</vt:lpstr>
      <vt:lpstr>though</vt:lpstr>
      <vt:lpstr>goes</vt:lpstr>
      <vt:lpstr>hot</vt:lpstr>
      <vt:lpstr>car</vt:lpstr>
      <vt:lpstr>hope</vt:lpstr>
      <vt:lpstr>love</vt:lpstr>
      <vt:lpstr>walk</vt:lpstr>
      <vt:lpstr>longer</vt:lpstr>
      <vt:lpstr>sat</vt:lpstr>
      <vt:lpstr>order</vt:lpstr>
      <vt:lpstr>grow</vt:lpstr>
      <vt:lpstr>took</vt:lpstr>
      <vt:lpstr>pair</vt:lpstr>
      <vt:lpstr>ride</vt:lpstr>
      <vt:lpstr>carry</vt:lpstr>
      <vt:lpstr>round</vt:lpstr>
      <vt:lpstr>once</vt:lpstr>
      <vt:lpstr>warm</vt:lpstr>
      <vt:lpstr>hear</vt:lpstr>
      <vt:lpstr>stop</vt:lpstr>
      <vt:lpstr>seven</vt:lpstr>
      <vt:lpstr>second</vt:lpstr>
      <vt:lpstr>sister</vt:lpstr>
      <vt:lpstr>yesterday</vt:lpstr>
      <vt:lpstr>sleep</vt:lpstr>
      <vt:lpstr>woman</vt:lpstr>
      <vt:lpstr>six</vt:lpstr>
      <vt:lpstr>face</vt:lpstr>
      <vt:lpstr>thank</vt:lpstr>
      <vt:lpstr>ten</vt:lpstr>
      <vt:lpstr>third</vt:lpstr>
      <vt:lpstr>wash</vt:lpstr>
      <vt:lpstr>didn’t</vt:lpstr>
      <vt:lpstr>dog</vt:lpstr>
      <vt:lpstr>today</vt:lpstr>
      <vt:lpstr>door</vt:lpstr>
      <vt:lpstr>money</vt:lpstr>
      <vt:lpstr>fast</vt:lpstr>
      <vt:lpstr>fall</vt:lpstr>
      <vt:lpstr>town</vt:lpstr>
      <vt:lpstr>fire</vt:lpstr>
      <vt:lpstr>hold</vt:lpstr>
      <vt:lpstr>sing</vt:lpstr>
      <vt:lpstr>cold</vt:lpstr>
      <vt:lpstr>head</vt:lpstr>
      <vt:lpstr>happy</vt:lpstr>
      <vt:lpstr>eight</vt:lpstr>
      <vt:lpstr>yes</vt:lpstr>
      <vt:lpstr>yellow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GPCSD</dc:creator>
  <cp:lastModifiedBy>Grande Prairie Catholic School District</cp:lastModifiedBy>
  <cp:revision>37</cp:revision>
  <dcterms:created xsi:type="dcterms:W3CDTF">2012-01-12T22:52:02Z</dcterms:created>
  <dcterms:modified xsi:type="dcterms:W3CDTF">2012-03-13T18:46:51Z</dcterms:modified>
</cp:coreProperties>
</file>