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4" r:id="rId3"/>
    <p:sldId id="258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5" r:id="rId23"/>
    <p:sldId id="264" r:id="rId24"/>
    <p:sldId id="263" r:id="rId25"/>
    <p:sldId id="262" r:id="rId26"/>
    <p:sldId id="261" r:id="rId27"/>
    <p:sldId id="260" r:id="rId28"/>
    <p:sldId id="259" r:id="rId29"/>
    <p:sldId id="285" r:id="rId30"/>
    <p:sldId id="286" r:id="rId31"/>
    <p:sldId id="287" r:id="rId32"/>
    <p:sldId id="288" r:id="rId33"/>
    <p:sldId id="289" r:id="rId34"/>
    <p:sldId id="291" r:id="rId35"/>
    <p:sldId id="290" r:id="rId36"/>
    <p:sldId id="308" r:id="rId37"/>
    <p:sldId id="307" r:id="rId38"/>
    <p:sldId id="306" r:id="rId39"/>
    <p:sldId id="305" r:id="rId40"/>
    <p:sldId id="304" r:id="rId41"/>
    <p:sldId id="303" r:id="rId42"/>
    <p:sldId id="302" r:id="rId43"/>
    <p:sldId id="301" r:id="rId44"/>
    <p:sldId id="300" r:id="rId45"/>
    <p:sldId id="299" r:id="rId46"/>
    <p:sldId id="298" r:id="rId47"/>
    <p:sldId id="297" r:id="rId48"/>
    <p:sldId id="296" r:id="rId49"/>
    <p:sldId id="295" r:id="rId50"/>
    <p:sldId id="294" r:id="rId51"/>
    <p:sldId id="29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3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3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3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3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7500" dirty="0" smtClean="0">
                <a:latin typeface="Century Gothic" pitchFamily="34" charset="0"/>
              </a:rPr>
              <a:t>#7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High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Frequency Words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2000" dirty="0" smtClean="0">
                <a:latin typeface="Century Gothic" pitchFamily="34" charset="0"/>
              </a:rPr>
              <a:t>Fourth 100 A</a:t>
            </a:r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mark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oil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horse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birds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problem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00400"/>
          </a:xfrm>
        </p:spPr>
        <p:txBody>
          <a:bodyPr>
            <a:noAutofit/>
          </a:bodyPr>
          <a:lstStyle/>
          <a:p>
            <a:pPr algn="ctr"/>
            <a:r>
              <a:rPr lang="en-US" sz="13000" dirty="0" smtClean="0">
                <a:latin typeface="Century Gothic" pitchFamily="34" charset="0"/>
              </a:rPr>
              <a:t>complete</a:t>
            </a:r>
            <a:endParaRPr lang="en-US" sz="13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room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knew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since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ever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being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piece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told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usually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1500" dirty="0" smtClean="0">
                <a:latin typeface="Century Gothic" pitchFamily="34" charset="0"/>
              </a:rPr>
              <a:t>music</a:t>
            </a:r>
            <a:endParaRPr lang="en-US" sz="21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place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easy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heard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order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71800"/>
          </a:xfrm>
        </p:spPr>
        <p:txBody>
          <a:bodyPr>
            <a:noAutofit/>
          </a:bodyPr>
          <a:lstStyle/>
          <a:p>
            <a:pPr algn="ctr"/>
            <a:r>
              <a:rPr lang="en-US" sz="12500" dirty="0" smtClean="0">
                <a:latin typeface="Century Gothic" pitchFamily="34" charset="0"/>
              </a:rPr>
              <a:t>sentence</a:t>
            </a:r>
            <a:endParaRPr lang="en-US" sz="1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pPr algn="ctr"/>
            <a:r>
              <a:rPr lang="en-US" sz="21500" dirty="0" smtClean="0">
                <a:latin typeface="Century Gothic" pitchFamily="34" charset="0"/>
              </a:rPr>
              <a:t>follow</a:t>
            </a:r>
            <a:endParaRPr lang="en-US" sz="21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244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it’s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went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24200"/>
          </a:xfrm>
        </p:spPr>
        <p:txBody>
          <a:bodyPr>
            <a:noAutofit/>
          </a:bodyPr>
          <a:lstStyle/>
          <a:p>
            <a:pPr algn="ctr"/>
            <a:r>
              <a:rPr lang="en-US" sz="14000" dirty="0" smtClean="0">
                <a:latin typeface="Century Gothic" pitchFamily="34" charset="0"/>
              </a:rPr>
              <a:t>become</a:t>
            </a:r>
            <a:endParaRPr lang="en-US" sz="14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top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ship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across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1500" dirty="0" smtClean="0">
                <a:latin typeface="Century Gothic" pitchFamily="34" charset="0"/>
              </a:rPr>
              <a:t>move</a:t>
            </a:r>
            <a:endParaRPr lang="en-US" sz="21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during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short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word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time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your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24200"/>
          </a:xfrm>
        </p:spPr>
        <p:txBody>
          <a:bodyPr>
            <a:noAutofit/>
          </a:bodyPr>
          <a:lstStyle/>
          <a:p>
            <a:pPr algn="ctr"/>
            <a:r>
              <a:rPr lang="en-US" sz="14500" dirty="0" smtClean="0">
                <a:latin typeface="Century Gothic" pitchFamily="34" charset="0"/>
              </a:rPr>
              <a:t>however</a:t>
            </a:r>
            <a:endParaRPr lang="en-US" sz="14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low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hours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r>
              <a:rPr lang="en-US" sz="16000" dirty="0" smtClean="0">
                <a:latin typeface="Century Gothic" pitchFamily="34" charset="0"/>
              </a:rPr>
              <a:t>number</a:t>
            </a:r>
            <a:endParaRPr lang="en-US" sz="16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00400"/>
          </a:xfrm>
        </p:spPr>
        <p:txBody>
          <a:bodyPr>
            <a:noAutofit/>
          </a:bodyPr>
          <a:lstStyle/>
          <a:p>
            <a:pPr algn="ctr"/>
            <a:r>
              <a:rPr lang="en-US" sz="14000" dirty="0" smtClean="0">
                <a:latin typeface="Century Gothic" pitchFamily="34" charset="0"/>
              </a:rPr>
              <a:t>products</a:t>
            </a:r>
            <a:endParaRPr lang="en-US" sz="14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718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Century Gothic" pitchFamily="34" charset="0"/>
              </a:rPr>
              <a:t>happened</a:t>
            </a:r>
            <a:endParaRPr lang="en-US" sz="11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0500" dirty="0" smtClean="0">
                <a:latin typeface="Century Gothic" pitchFamily="34" charset="0"/>
              </a:rPr>
              <a:t>whole</a:t>
            </a:r>
            <a:endParaRPr lang="en-US" sz="20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r>
              <a:rPr lang="en-US" sz="14000" dirty="0" smtClean="0">
                <a:latin typeface="Century Gothic" pitchFamily="34" charset="0"/>
              </a:rPr>
              <a:t>measure</a:t>
            </a:r>
            <a:endParaRPr lang="en-US" sz="14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8194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Century Gothic" pitchFamily="34" charset="0"/>
              </a:rPr>
              <a:t>remember</a:t>
            </a:r>
            <a:endParaRPr lang="en-US" sz="11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early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body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waves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r>
              <a:rPr lang="en-US" sz="14000" dirty="0" smtClean="0">
                <a:latin typeface="Century Gothic" pitchFamily="34" charset="0"/>
              </a:rPr>
              <a:t>reached</a:t>
            </a:r>
            <a:endParaRPr lang="en-US" sz="14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sun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048000"/>
          </a:xfrm>
        </p:spPr>
        <p:txBody>
          <a:bodyPr>
            <a:noAutofit/>
          </a:bodyPr>
          <a:lstStyle/>
          <a:p>
            <a:pPr algn="ctr"/>
            <a:r>
              <a:rPr lang="en-US" sz="12500" dirty="0" smtClean="0">
                <a:latin typeface="Century Gothic" pitchFamily="34" charset="0"/>
              </a:rPr>
              <a:t>questions</a:t>
            </a:r>
            <a:endParaRPr lang="en-US" sz="1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02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fish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area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52</Words>
  <Application>Microsoft Office PowerPoint</Application>
  <PresentationFormat>Affichage à l'écran (4:3)</PresentationFormat>
  <Paragraphs>51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Flow</vt:lpstr>
      <vt:lpstr>#7 High Frequency Words Fourth 100 A</vt:lpstr>
      <vt:lpstr>being</vt:lpstr>
      <vt:lpstr>it’s</vt:lpstr>
      <vt:lpstr>your</vt:lpstr>
      <vt:lpstr>body</vt:lpstr>
      <vt:lpstr>sun</vt:lpstr>
      <vt:lpstr>questions</vt:lpstr>
      <vt:lpstr>fish</vt:lpstr>
      <vt:lpstr>area</vt:lpstr>
      <vt:lpstr>mark</vt:lpstr>
      <vt:lpstr>oil</vt:lpstr>
      <vt:lpstr>horse</vt:lpstr>
      <vt:lpstr>birds</vt:lpstr>
      <vt:lpstr>problem</vt:lpstr>
      <vt:lpstr>complete</vt:lpstr>
      <vt:lpstr>room</vt:lpstr>
      <vt:lpstr>knew</vt:lpstr>
      <vt:lpstr>since</vt:lpstr>
      <vt:lpstr>ever</vt:lpstr>
      <vt:lpstr>piece</vt:lpstr>
      <vt:lpstr>told</vt:lpstr>
      <vt:lpstr>usually</vt:lpstr>
      <vt:lpstr>music</vt:lpstr>
      <vt:lpstr>place</vt:lpstr>
      <vt:lpstr>easy</vt:lpstr>
      <vt:lpstr>heard</vt:lpstr>
      <vt:lpstr>order</vt:lpstr>
      <vt:lpstr>sentence</vt:lpstr>
      <vt:lpstr>follow</vt:lpstr>
      <vt:lpstr>went</vt:lpstr>
      <vt:lpstr>become</vt:lpstr>
      <vt:lpstr>top</vt:lpstr>
      <vt:lpstr>ship</vt:lpstr>
      <vt:lpstr>across</vt:lpstr>
      <vt:lpstr>move</vt:lpstr>
      <vt:lpstr>during</vt:lpstr>
      <vt:lpstr>short</vt:lpstr>
      <vt:lpstr>word</vt:lpstr>
      <vt:lpstr>time</vt:lpstr>
      <vt:lpstr>however</vt:lpstr>
      <vt:lpstr>low</vt:lpstr>
      <vt:lpstr>hours</vt:lpstr>
      <vt:lpstr>number</vt:lpstr>
      <vt:lpstr>products</vt:lpstr>
      <vt:lpstr>happened</vt:lpstr>
      <vt:lpstr>whole</vt:lpstr>
      <vt:lpstr>measure</vt:lpstr>
      <vt:lpstr>remember</vt:lpstr>
      <vt:lpstr>early</vt:lpstr>
      <vt:lpstr>waves</vt:lpstr>
      <vt:lpstr>reached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GPCSD</dc:creator>
  <cp:lastModifiedBy>Grande Prairie Catholic School District</cp:lastModifiedBy>
  <cp:revision>36</cp:revision>
  <dcterms:created xsi:type="dcterms:W3CDTF">2012-01-12T22:52:02Z</dcterms:created>
  <dcterms:modified xsi:type="dcterms:W3CDTF">2012-03-13T18:46:36Z</dcterms:modified>
</cp:coreProperties>
</file>