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84" r:id="rId3"/>
    <p:sldId id="258" r:id="rId4"/>
    <p:sldId id="283" r:id="rId5"/>
    <p:sldId id="282" r:id="rId6"/>
    <p:sldId id="281" r:id="rId7"/>
    <p:sldId id="280" r:id="rId8"/>
    <p:sldId id="279" r:id="rId9"/>
    <p:sldId id="278" r:id="rId10"/>
    <p:sldId id="277" r:id="rId11"/>
    <p:sldId id="276" r:id="rId12"/>
    <p:sldId id="275" r:id="rId13"/>
    <p:sldId id="274" r:id="rId14"/>
    <p:sldId id="273" r:id="rId15"/>
    <p:sldId id="272" r:id="rId16"/>
    <p:sldId id="271" r:id="rId17"/>
    <p:sldId id="270" r:id="rId18"/>
    <p:sldId id="269" r:id="rId19"/>
    <p:sldId id="268" r:id="rId20"/>
    <p:sldId id="267" r:id="rId21"/>
    <p:sldId id="265" r:id="rId22"/>
    <p:sldId id="266" r:id="rId23"/>
    <p:sldId id="264" r:id="rId24"/>
    <p:sldId id="263" r:id="rId25"/>
    <p:sldId id="262" r:id="rId26"/>
    <p:sldId id="261" r:id="rId27"/>
    <p:sldId id="260" r:id="rId28"/>
    <p:sldId id="259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308" r:id="rId37"/>
    <p:sldId id="307" r:id="rId38"/>
    <p:sldId id="306" r:id="rId39"/>
    <p:sldId id="305" r:id="rId40"/>
    <p:sldId id="304" r:id="rId41"/>
    <p:sldId id="303" r:id="rId42"/>
    <p:sldId id="302" r:id="rId43"/>
    <p:sldId id="301" r:id="rId44"/>
    <p:sldId id="300" r:id="rId45"/>
    <p:sldId id="299" r:id="rId46"/>
    <p:sldId id="298" r:id="rId47"/>
    <p:sldId id="297" r:id="rId48"/>
    <p:sldId id="296" r:id="rId49"/>
    <p:sldId id="295" r:id="rId50"/>
    <p:sldId id="294" r:id="rId51"/>
    <p:sldId id="292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9A5B72-8B89-46B6-8C48-2BFF66EFFF98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7500" dirty="0" smtClean="0">
                <a:latin typeface="Century Gothic" pitchFamily="34" charset="0"/>
              </a:rPr>
              <a:t>#8</a:t>
            </a:r>
            <a:br>
              <a:rPr lang="en-US" sz="7500" dirty="0" smtClean="0">
                <a:latin typeface="Century Gothic" pitchFamily="34" charset="0"/>
              </a:rPr>
            </a:br>
            <a:r>
              <a:rPr lang="en-US" sz="7500" dirty="0" smtClean="0">
                <a:latin typeface="Century Gothic" pitchFamily="34" charset="0"/>
              </a:rPr>
              <a:t>High</a:t>
            </a:r>
            <a:br>
              <a:rPr lang="en-US" sz="7500" dirty="0" smtClean="0">
                <a:latin typeface="Century Gothic" pitchFamily="34" charset="0"/>
              </a:rPr>
            </a:br>
            <a:r>
              <a:rPr lang="en-US" sz="7500" dirty="0" smtClean="0">
                <a:latin typeface="Century Gothic" pitchFamily="34" charset="0"/>
              </a:rPr>
              <a:t>Frequency Words </a:t>
            </a:r>
            <a:br>
              <a:rPr lang="en-US" sz="7500" dirty="0" smtClean="0">
                <a:latin typeface="Century Gothic" pitchFamily="34" charset="0"/>
              </a:rPr>
            </a:br>
            <a:r>
              <a:rPr lang="en-US" sz="2000" dirty="0" smtClean="0">
                <a:latin typeface="Century Gothic" pitchFamily="34" charset="0"/>
              </a:rPr>
              <a:t>Fourth 100 B</a:t>
            </a:r>
            <a:endParaRPr lang="en-US" sz="7500" dirty="0"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2766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latin typeface="Century Gothic" pitchFamily="34" charset="0"/>
              </a:rPr>
              <a:t>himself</a:t>
            </a:r>
            <a:endParaRPr lang="en-US" sz="15000" dirty="0"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124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latin typeface="Century Gothic" pitchFamily="34" charset="0"/>
              </a:rPr>
              <a:t>toward</a:t>
            </a:r>
            <a:endParaRPr lang="en-US" sz="15000" dirty="0"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657600"/>
          </a:xfrm>
        </p:spPr>
        <p:txBody>
          <a:bodyPr>
            <a:noAutofit/>
          </a:bodyPr>
          <a:lstStyle/>
          <a:p>
            <a:pPr algn="ctr"/>
            <a:r>
              <a:rPr lang="en-US" sz="21500" dirty="0" smtClean="0">
                <a:latin typeface="Century Gothic" pitchFamily="34" charset="0"/>
              </a:rPr>
              <a:t>mean</a:t>
            </a:r>
            <a:endParaRPr lang="en-US" sz="21500" dirty="0"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886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step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2766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latin typeface="Century Gothic" pitchFamily="34" charset="0"/>
              </a:rPr>
              <a:t>different</a:t>
            </a:r>
            <a:endParaRPr lang="en-US" sz="15000" dirty="0"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2004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latin typeface="Century Gothic" pitchFamily="34" charset="0"/>
              </a:rPr>
              <a:t>passed</a:t>
            </a:r>
            <a:endParaRPr lang="en-US" sz="15000" dirty="0"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8100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>
                <a:latin typeface="Century Gothic" pitchFamily="34" charset="0"/>
              </a:rPr>
              <a:t>vowel</a:t>
            </a:r>
            <a:endParaRPr lang="en-US" sz="20000" dirty="0"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true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2766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latin typeface="Century Gothic" pitchFamily="34" charset="0"/>
              </a:rPr>
              <a:t>hundred</a:t>
            </a:r>
            <a:endParaRPr lang="en-US" sz="15000" dirty="0"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3528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latin typeface="Century Gothic" pitchFamily="34" charset="0"/>
              </a:rPr>
              <a:t>against</a:t>
            </a:r>
            <a:endParaRPr lang="en-US" sz="15000" dirty="0"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505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>
                <a:latin typeface="Century Gothic" pitchFamily="34" charset="0"/>
              </a:rPr>
              <a:t>listen</a:t>
            </a:r>
            <a:endParaRPr lang="en-US" sz="20000" dirty="0"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733800"/>
          </a:xfrm>
        </p:spPr>
        <p:txBody>
          <a:bodyPr>
            <a:noAutofit/>
          </a:bodyPr>
          <a:lstStyle/>
          <a:p>
            <a:pPr algn="ctr"/>
            <a:r>
              <a:rPr lang="en-US" sz="17500" dirty="0" smtClean="0">
                <a:latin typeface="Century Gothic" pitchFamily="34" charset="0"/>
              </a:rPr>
              <a:t>pattern</a:t>
            </a:r>
            <a:endParaRPr lang="en-US" sz="17500" dirty="0"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4290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latin typeface="Century Gothic" pitchFamily="34" charset="0"/>
              </a:rPr>
              <a:t>numeral</a:t>
            </a:r>
            <a:endParaRPr lang="en-US" sz="15000" dirty="0"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505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>
                <a:latin typeface="Century Gothic" pitchFamily="34" charset="0"/>
              </a:rPr>
              <a:t>table</a:t>
            </a:r>
            <a:endParaRPr lang="en-US" sz="20000" dirty="0"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8100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>
                <a:latin typeface="Century Gothic" pitchFamily="34" charset="0"/>
              </a:rPr>
              <a:t>north</a:t>
            </a:r>
            <a:endParaRPr lang="en-US" sz="20000" dirty="0"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8100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>
                <a:latin typeface="Century Gothic" pitchFamily="34" charset="0"/>
              </a:rPr>
              <a:t>slowly</a:t>
            </a:r>
            <a:endParaRPr lang="en-US" sz="20000" dirty="0"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9624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form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7338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map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196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busy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7338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>
                <a:latin typeface="Century Gothic" pitchFamily="34" charset="0"/>
              </a:rPr>
              <a:t>pulled</a:t>
            </a:r>
            <a:endParaRPr lang="en-US" sz="20000" dirty="0"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draw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267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wind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371600"/>
            <a:ext cx="7851648" cy="40386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>
                <a:latin typeface="Century Gothic" pitchFamily="34" charset="0"/>
              </a:rPr>
              <a:t>voice</a:t>
            </a:r>
            <a:endParaRPr lang="en-US" sz="20000" dirty="0"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267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seen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0386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well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038600"/>
          </a:xfrm>
        </p:spPr>
        <p:txBody>
          <a:bodyPr>
            <a:noAutofit/>
          </a:bodyPr>
          <a:lstStyle/>
          <a:p>
            <a:pPr algn="ctr"/>
            <a:r>
              <a:rPr lang="en-US" sz="22500" dirty="0" smtClean="0">
                <a:latin typeface="Century Gothic" pitchFamily="34" charset="0"/>
              </a:rPr>
              <a:t>cried</a:t>
            </a:r>
            <a:endParaRPr lang="en-US" sz="22500" dirty="0"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1910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plan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886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>
                <a:latin typeface="Century Gothic" pitchFamily="34" charset="0"/>
              </a:rPr>
              <a:t>notice</a:t>
            </a:r>
            <a:endParaRPr lang="en-US" sz="20000" dirty="0"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962400"/>
          </a:xfrm>
        </p:spPr>
        <p:txBody>
          <a:bodyPr>
            <a:noAutofit/>
          </a:bodyPr>
          <a:lstStyle/>
          <a:p>
            <a:pPr algn="ctr"/>
            <a:r>
              <a:rPr lang="en-US" sz="22500" dirty="0" smtClean="0">
                <a:latin typeface="Century Gothic" pitchFamily="34" charset="0"/>
              </a:rPr>
              <a:t>south</a:t>
            </a:r>
            <a:endParaRPr lang="en-US" sz="22500" dirty="0"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1148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even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19600"/>
          </a:xfrm>
        </p:spPr>
        <p:txBody>
          <a:bodyPr>
            <a:noAutofit/>
          </a:bodyPr>
          <a:lstStyle/>
          <a:p>
            <a:pPr algn="ctr"/>
            <a:r>
              <a:rPr lang="en-US" sz="27500" dirty="0" smtClean="0">
                <a:latin typeface="Century Gothic" pitchFamily="34" charset="0"/>
              </a:rPr>
              <a:t>war</a:t>
            </a:r>
            <a:endParaRPr lang="en-US" sz="27500" dirty="0"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352800"/>
          </a:xfrm>
        </p:spPr>
        <p:txBody>
          <a:bodyPr>
            <a:noAutofit/>
          </a:bodyPr>
          <a:lstStyle/>
          <a:p>
            <a:pPr algn="ctr"/>
            <a:r>
              <a:rPr lang="en-US" sz="17500" dirty="0" smtClean="0">
                <a:latin typeface="Century Gothic" pitchFamily="34" charset="0"/>
              </a:rPr>
              <a:t>ground</a:t>
            </a:r>
            <a:endParaRPr lang="en-US" sz="17500" dirty="0"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1910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rock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8100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>
                <a:latin typeface="Century Gothic" pitchFamily="34" charset="0"/>
              </a:rPr>
              <a:t>below</a:t>
            </a:r>
            <a:endParaRPr lang="en-US" sz="20000" dirty="0"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1910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king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276600"/>
          </a:xfrm>
        </p:spPr>
        <p:txBody>
          <a:bodyPr>
            <a:noAutofit/>
          </a:bodyPr>
          <a:lstStyle/>
          <a:p>
            <a:pPr algn="ctr"/>
            <a:r>
              <a:rPr lang="en-US" sz="14000" dirty="0" smtClean="0">
                <a:latin typeface="Century Gothic" pitchFamily="34" charset="0"/>
              </a:rPr>
              <a:t>between</a:t>
            </a:r>
            <a:endParaRPr lang="en-US" sz="14000" dirty="0"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I’ll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19600"/>
          </a:xfrm>
        </p:spPr>
        <p:txBody>
          <a:bodyPr>
            <a:noAutofit/>
          </a:bodyPr>
          <a:lstStyle/>
          <a:p>
            <a:pPr algn="ctr"/>
            <a:r>
              <a:rPr lang="en-US" sz="27500" dirty="0" smtClean="0">
                <a:latin typeface="Century Gothic" pitchFamily="34" charset="0"/>
              </a:rPr>
              <a:t>unit</a:t>
            </a:r>
            <a:endParaRPr lang="en-US" sz="27500" dirty="0"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886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>
                <a:latin typeface="Century Gothic" pitchFamily="34" charset="0"/>
              </a:rPr>
              <a:t>figure</a:t>
            </a:r>
            <a:endParaRPr lang="en-US" sz="20000" dirty="0"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733800"/>
          </a:xfrm>
        </p:spPr>
        <p:txBody>
          <a:bodyPr>
            <a:noAutofit/>
          </a:bodyPr>
          <a:lstStyle/>
          <a:p>
            <a:pPr algn="ctr"/>
            <a:r>
              <a:rPr lang="en-US" sz="17500" dirty="0" smtClean="0">
                <a:latin typeface="Century Gothic" pitchFamily="34" charset="0"/>
              </a:rPr>
              <a:t>certain</a:t>
            </a:r>
            <a:endParaRPr lang="en-US" sz="17500" dirty="0"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3434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field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886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>
                <a:latin typeface="Century Gothic" pitchFamily="34" charset="0"/>
              </a:rPr>
              <a:t>travel</a:t>
            </a:r>
            <a:endParaRPr lang="en-US" sz="20000" dirty="0"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810000"/>
          </a:xfrm>
        </p:spPr>
        <p:txBody>
          <a:bodyPr>
            <a:noAutofit/>
          </a:bodyPr>
          <a:lstStyle/>
          <a:p>
            <a:pPr algn="ctr"/>
            <a:r>
              <a:rPr lang="en-US" sz="22500" dirty="0" smtClean="0">
                <a:latin typeface="Century Gothic" pitchFamily="34" charset="0"/>
              </a:rPr>
              <a:t>wood</a:t>
            </a:r>
            <a:endParaRPr lang="en-US" sz="22500" dirty="0"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6576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>
                <a:latin typeface="Century Gothic" pitchFamily="34" charset="0"/>
              </a:rPr>
              <a:t>space</a:t>
            </a:r>
            <a:endParaRPr lang="en-US" sz="20000" dirty="0"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429000"/>
          </a:xfrm>
        </p:spPr>
        <p:txBody>
          <a:bodyPr>
            <a:noAutofit/>
          </a:bodyPr>
          <a:lstStyle/>
          <a:p>
            <a:pPr algn="ctr"/>
            <a:r>
              <a:rPr lang="en-US" sz="16000" dirty="0" smtClean="0">
                <a:latin typeface="Century Gothic" pitchFamily="34" charset="0"/>
              </a:rPr>
              <a:t>thought</a:t>
            </a:r>
            <a:endParaRPr lang="en-US" sz="16000" dirty="0"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657600"/>
          </a:xfrm>
        </p:spPr>
        <p:txBody>
          <a:bodyPr>
            <a:noAutofit/>
          </a:bodyPr>
          <a:lstStyle/>
          <a:p>
            <a:pPr algn="ctr"/>
            <a:r>
              <a:rPr lang="en-US" sz="22500" dirty="0" smtClean="0">
                <a:latin typeface="Century Gothic" pitchFamily="34" charset="0"/>
              </a:rPr>
              <a:t>story</a:t>
            </a:r>
            <a:endParaRPr lang="en-US" sz="22500" dirty="0"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048000"/>
          </a:xfrm>
        </p:spPr>
        <p:txBody>
          <a:bodyPr>
            <a:noAutofit/>
          </a:bodyPr>
          <a:lstStyle/>
          <a:p>
            <a:pPr algn="ctr"/>
            <a:r>
              <a:rPr lang="en-US" sz="14000" dirty="0" smtClean="0">
                <a:latin typeface="Century Gothic" pitchFamily="34" charset="0"/>
              </a:rPr>
              <a:t>covered</a:t>
            </a:r>
            <a:endParaRPr lang="en-US" sz="14000" dirty="0"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429000"/>
          </a:xfrm>
        </p:spPr>
        <p:txBody>
          <a:bodyPr>
            <a:noAutofit/>
          </a:bodyPr>
          <a:lstStyle/>
          <a:p>
            <a:pPr algn="ctr"/>
            <a:r>
              <a:rPr lang="en-US" sz="16000" dirty="0" smtClean="0">
                <a:latin typeface="Century Gothic" pitchFamily="34" charset="0"/>
              </a:rPr>
              <a:t>through</a:t>
            </a:r>
            <a:endParaRPr lang="en-US" sz="16000" dirty="0"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2766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latin typeface="Century Gothic" pitchFamily="34" charset="0"/>
              </a:rPr>
              <a:t>several</a:t>
            </a:r>
            <a:endParaRPr lang="en-US" sz="15000" dirty="0"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5720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line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</TotalTime>
  <Words>52</Words>
  <Application>Microsoft Office PowerPoint</Application>
  <PresentationFormat>Affichage à l'écran (4:3)</PresentationFormat>
  <Paragraphs>51</Paragraphs>
  <Slides>51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51</vt:i4>
      </vt:variant>
    </vt:vector>
  </HeadingPairs>
  <TitlesOfParts>
    <vt:vector size="52" baseType="lpstr">
      <vt:lpstr>Flow</vt:lpstr>
      <vt:lpstr>#8 High Frequency Words  Fourth 100 B</vt:lpstr>
      <vt:lpstr>listen</vt:lpstr>
      <vt:lpstr>wind</vt:lpstr>
      <vt:lpstr>rock</vt:lpstr>
      <vt:lpstr>space</vt:lpstr>
      <vt:lpstr>covered</vt:lpstr>
      <vt:lpstr>through</vt:lpstr>
      <vt:lpstr>several</vt:lpstr>
      <vt:lpstr>line</vt:lpstr>
      <vt:lpstr>himself</vt:lpstr>
      <vt:lpstr>toward</vt:lpstr>
      <vt:lpstr>mean</vt:lpstr>
      <vt:lpstr>step</vt:lpstr>
      <vt:lpstr>different</vt:lpstr>
      <vt:lpstr>passed</vt:lpstr>
      <vt:lpstr>vowel</vt:lpstr>
      <vt:lpstr>true</vt:lpstr>
      <vt:lpstr>hundred</vt:lpstr>
      <vt:lpstr>against</vt:lpstr>
      <vt:lpstr>pattern</vt:lpstr>
      <vt:lpstr>numeral</vt:lpstr>
      <vt:lpstr>table</vt:lpstr>
      <vt:lpstr>north</vt:lpstr>
      <vt:lpstr>slowly</vt:lpstr>
      <vt:lpstr>form</vt:lpstr>
      <vt:lpstr>map</vt:lpstr>
      <vt:lpstr>busy</vt:lpstr>
      <vt:lpstr>pulled</vt:lpstr>
      <vt:lpstr>draw</vt:lpstr>
      <vt:lpstr>voice</vt:lpstr>
      <vt:lpstr>seen</vt:lpstr>
      <vt:lpstr>well</vt:lpstr>
      <vt:lpstr>cried</vt:lpstr>
      <vt:lpstr>plan</vt:lpstr>
      <vt:lpstr>notice</vt:lpstr>
      <vt:lpstr>south</vt:lpstr>
      <vt:lpstr>even</vt:lpstr>
      <vt:lpstr>war</vt:lpstr>
      <vt:lpstr>ground</vt:lpstr>
      <vt:lpstr>below</vt:lpstr>
      <vt:lpstr>king</vt:lpstr>
      <vt:lpstr>between</vt:lpstr>
      <vt:lpstr>I’ll</vt:lpstr>
      <vt:lpstr>unit</vt:lpstr>
      <vt:lpstr>figure</vt:lpstr>
      <vt:lpstr>certain</vt:lpstr>
      <vt:lpstr>field</vt:lpstr>
      <vt:lpstr>travel</vt:lpstr>
      <vt:lpstr>wood</vt:lpstr>
      <vt:lpstr>thought</vt:lpstr>
      <vt:lpstr>story</vt:lpstr>
    </vt:vector>
  </TitlesOfParts>
  <Company>Grande Prairie Catholic School District #28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</dc:title>
  <dc:creator>GPCSD</dc:creator>
  <cp:lastModifiedBy>GPCSD</cp:lastModifiedBy>
  <cp:revision>26</cp:revision>
  <dcterms:created xsi:type="dcterms:W3CDTF">2012-01-12T22:52:02Z</dcterms:created>
  <dcterms:modified xsi:type="dcterms:W3CDTF">2012-03-14T16:27:03Z</dcterms:modified>
</cp:coreProperties>
</file>