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93272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1071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6739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7603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2091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3456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734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‹N°›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‹N°›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‹N°›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‹N°›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‹N°›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11708" y="0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La Tunisie</a:t>
            </a:r>
          </a:p>
        </p:txBody>
      </p:sp>
      <p:pic>
        <p:nvPicPr>
          <p:cNvPr id="68" name="Shape 68" descr="Unknown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7004" y="2219004"/>
            <a:ext cx="3509974" cy="2335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 descr="t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5425" y="261400"/>
            <a:ext cx="6075650" cy="45567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254625" y="814800"/>
            <a:ext cx="2159400" cy="271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La majorité des écoles en Tunisie sont vieilles. Par contre, elles ont habituellement du nouvel équipement. Plusieurs d’entre elles ont des bibliothèques et des ordinateurs.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 descr="tt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0650" y="197900"/>
            <a:ext cx="6330250" cy="47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208125" y="579225"/>
            <a:ext cx="1863900" cy="312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Les ressources naturelles et les industries de la Tunisie incluent l’agriculture, la pêche, l’exploitation minière et le pétrole.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hape 85" descr="ttt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5925" y="222975"/>
            <a:ext cx="6263375" cy="469754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254625" y="702775"/>
            <a:ext cx="2006400" cy="28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Environ 60 % des gens vivent dans les milieux urbains. Tunis et Sfax sont les plus grandes villes. Ceux qui ne sont pas en ville vivent principalement dans des villages agricoles.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 descr="tttt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0075" y="213175"/>
            <a:ext cx="6289524" cy="47171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244450" y="865750"/>
            <a:ext cx="1853700" cy="163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Le Sahara est le plus grand désert du monde.</a:t>
            </a:r>
          </a:p>
          <a:p>
            <a:pPr lvl="0"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 descr="ty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7850" y="142025"/>
            <a:ext cx="6309875" cy="473239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52775" y="682400"/>
            <a:ext cx="1945200" cy="227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L’eau a toujours été rare dans certaines régions de la Tunisie, surtout à cause des longs étés secs.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Affichage à l'écran (16:9)</PresentationFormat>
  <Paragraphs>6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Roboto</vt:lpstr>
      <vt:lpstr>Arial</vt:lpstr>
      <vt:lpstr>material</vt:lpstr>
      <vt:lpstr>La Tunisie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Tunisie</dc:title>
  <dc:creator>Martina Fernandes</dc:creator>
  <cp:lastModifiedBy>Martina Fernandes</cp:lastModifiedBy>
  <cp:revision>1</cp:revision>
  <dcterms:modified xsi:type="dcterms:W3CDTF">2016-11-22T20:08:00Z</dcterms:modified>
</cp:coreProperties>
</file>