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charset="0"/>
      <p:regular r:id="rId11"/>
      <p:bold r:id="rId12"/>
    </p:embeddedFont>
    <p:embeddedFont>
      <p:font typeface="Source Code Pro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110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3843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72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237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0586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658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81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1898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325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‹N°›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‹N°›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352775" y="181825"/>
            <a:ext cx="4287600" cy="1022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Le Pérou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7987" y="1028700"/>
            <a:ext cx="4808024" cy="31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 descr="Pérou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7724" y="126037"/>
            <a:ext cx="6521899" cy="48914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470750" y="499275"/>
            <a:ext cx="1597800" cy="395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 marchands - Les femmes portent le chapeau traditionnel de la région.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 descr="perou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600" y="206387"/>
            <a:ext cx="6307624" cy="47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228250" y="442225"/>
            <a:ext cx="2082600" cy="360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Lles charriots-vélos sont un moyen de transport courant. Ce charriot est plutôt utilisé pour transporter la marchandise au marché. Mais quand il est vide, il peut servir de siège passager.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hape 74" descr="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6500" y="236950"/>
            <a:ext cx="6226150" cy="46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/>
          <p:nvPr/>
        </p:nvSpPr>
        <p:spPr>
          <a:xfrm>
            <a:off x="356625" y="442225"/>
            <a:ext cx="2168400" cy="323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Comme dans de nombreux pays en voie de développement, les chevaux sont aussi utilisés pour le travail. Ici, le cheval tire une charrue dans un champ pour la récolte.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 descr="p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7975" y="275137"/>
            <a:ext cx="6124299" cy="4593224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299575" y="356625"/>
            <a:ext cx="2310900" cy="26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 élèves de 2</a:t>
            </a:r>
            <a:r>
              <a:rPr lang="en" baseline="30000"/>
              <a:t>e</a:t>
            </a:r>
            <a:r>
              <a:rPr lang="en"/>
              <a:t> année dans une classe d’une école primaire de la ville.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PeruImages01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75825" y="226362"/>
            <a:ext cx="6254350" cy="46907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271025" y="413700"/>
            <a:ext cx="1840200" cy="313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Une femme achète du maïs dans un marché traditionnel à Pisac, au nord de Cuzco.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 descr="PeruImages03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4500" y="162175"/>
            <a:ext cx="6425524" cy="4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256775" y="271050"/>
            <a:ext cx="1997100" cy="261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Voici la place centrale de Machu Picchu où les alpagas aiment manger l’herbe et faire la sieste.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 descr="PeruImages04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5250" y="97987"/>
            <a:ext cx="6596700" cy="49475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328100" y="242500"/>
            <a:ext cx="1811700" cy="265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 Pérou, il y a une grande variété de fruits qui poussent.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Affichage à l'écran (16:9)</PresentationFormat>
  <Paragraphs>8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Amatic SC</vt:lpstr>
      <vt:lpstr>Source Code Pro</vt:lpstr>
      <vt:lpstr>Arial</vt:lpstr>
      <vt:lpstr>beach-day</vt:lpstr>
      <vt:lpstr>Le Pérou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Pérou</dc:title>
  <dc:creator>Martina Fernandes</dc:creator>
  <cp:lastModifiedBy>Martina Fernandes</cp:lastModifiedBy>
  <cp:revision>1</cp:revision>
  <dcterms:modified xsi:type="dcterms:W3CDTF">2016-11-22T20:07:23Z</dcterms:modified>
</cp:coreProperties>
</file>