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4" r:id="rId3"/>
    <p:sldId id="258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5" r:id="rId22"/>
    <p:sldId id="264" r:id="rId23"/>
    <p:sldId id="263" r:id="rId24"/>
    <p:sldId id="261" r:id="rId25"/>
    <p:sldId id="260" r:id="rId26"/>
    <p:sldId id="259" r:id="rId27"/>
    <p:sldId id="285" r:id="rId28"/>
    <p:sldId id="287" r:id="rId29"/>
    <p:sldId id="288" r:id="rId30"/>
    <p:sldId id="290" r:id="rId31"/>
    <p:sldId id="291" r:id="rId32"/>
    <p:sldId id="308" r:id="rId33"/>
    <p:sldId id="307" r:id="rId34"/>
    <p:sldId id="306" r:id="rId35"/>
    <p:sldId id="303" r:id="rId36"/>
    <p:sldId id="302" r:id="rId37"/>
    <p:sldId id="298" r:id="rId38"/>
    <p:sldId id="295" r:id="rId39"/>
    <p:sldId id="292" r:id="rId40"/>
    <p:sldId id="311" r:id="rId41"/>
    <p:sldId id="310" r:id="rId42"/>
    <p:sldId id="30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10000" dirty="0" smtClean="0">
                <a:latin typeface="Century Gothic" pitchFamily="34" charset="0"/>
              </a:rPr>
              <a:t/>
            </a:r>
            <a:br>
              <a:rPr lang="en-US" sz="100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/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9600" dirty="0" smtClean="0">
                <a:latin typeface="Century Gothic" pitchFamily="34" charset="0"/>
              </a:rPr>
              <a:t>Letter</a:t>
            </a:r>
            <a:br>
              <a:rPr lang="en-US" sz="9600" dirty="0" smtClean="0">
                <a:latin typeface="Century Gothic" pitchFamily="34" charset="0"/>
              </a:rPr>
            </a:br>
            <a:r>
              <a:rPr lang="en-US" sz="9600" dirty="0" smtClean="0">
                <a:latin typeface="Century Gothic" pitchFamily="34" charset="0"/>
              </a:rPr>
              <a:t>Blends</a:t>
            </a:r>
            <a:br>
              <a:rPr lang="en-US" sz="9600" dirty="0" smtClean="0">
                <a:latin typeface="Century Gothic" pitchFamily="34" charset="0"/>
              </a:rPr>
            </a:br>
            <a:r>
              <a:rPr lang="en-US" sz="9600" dirty="0" smtClean="0">
                <a:latin typeface="Century Gothic" pitchFamily="34" charset="0"/>
              </a:rPr>
              <a:t>Clusters</a:t>
            </a:r>
            <a:endParaRPr lang="en-US" sz="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20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dr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3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tr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1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720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bl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2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9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ch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76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br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1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sl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7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82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oo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244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st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6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sm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6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cr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84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82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ir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1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sp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28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oa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56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ur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pr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2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720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cl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31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au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72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720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str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5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scr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1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244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fr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93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ai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84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ue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wh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ea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sn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wr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er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th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82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ou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oe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sc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7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sch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ng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chr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sh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3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ie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87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oi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4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pl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err="1" smtClean="0">
                <a:latin typeface="Century Gothic" pitchFamily="34" charset="0"/>
              </a:rPr>
              <a:t>kn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268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41</Words>
  <Application>Microsoft Office PowerPoint</Application>
  <PresentationFormat>Affichage à l'écran (4:3)</PresentationFormat>
  <Paragraphs>42</Paragraphs>
  <Slides>42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Flow</vt:lpstr>
      <vt:lpstr>           Letter Blends Clusters</vt:lpstr>
      <vt:lpstr>cr</vt:lpstr>
      <vt:lpstr>fr</vt:lpstr>
      <vt:lpstr>sc</vt:lpstr>
      <vt:lpstr>sh</vt:lpstr>
      <vt:lpstr>ie</vt:lpstr>
      <vt:lpstr>oi</vt:lpstr>
      <vt:lpstr>pl</vt:lpstr>
      <vt:lpstr>kn</vt:lpstr>
      <vt:lpstr>dr</vt:lpstr>
      <vt:lpstr>tr</vt:lpstr>
      <vt:lpstr>bl</vt:lpstr>
      <vt:lpstr>fl</vt:lpstr>
      <vt:lpstr>ch</vt:lpstr>
      <vt:lpstr>br</vt:lpstr>
      <vt:lpstr>sl</vt:lpstr>
      <vt:lpstr>oo</vt:lpstr>
      <vt:lpstr>st</vt:lpstr>
      <vt:lpstr>sm</vt:lpstr>
      <vt:lpstr>ir</vt:lpstr>
      <vt:lpstr>sp</vt:lpstr>
      <vt:lpstr>oa</vt:lpstr>
      <vt:lpstr>ur</vt:lpstr>
      <vt:lpstr>pr</vt:lpstr>
      <vt:lpstr>cl</vt:lpstr>
      <vt:lpstr>or</vt:lpstr>
      <vt:lpstr>au</vt:lpstr>
      <vt:lpstr>str</vt:lpstr>
      <vt:lpstr>scr</vt:lpstr>
      <vt:lpstr>ai</vt:lpstr>
      <vt:lpstr>ue</vt:lpstr>
      <vt:lpstr>wh</vt:lpstr>
      <vt:lpstr>ea</vt:lpstr>
      <vt:lpstr>sn</vt:lpstr>
      <vt:lpstr>wr</vt:lpstr>
      <vt:lpstr>er</vt:lpstr>
      <vt:lpstr>th</vt:lpstr>
      <vt:lpstr>ou</vt:lpstr>
      <vt:lpstr>oe</vt:lpstr>
      <vt:lpstr>sch</vt:lpstr>
      <vt:lpstr>ng</vt:lpstr>
      <vt:lpstr>chr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GPCSD</dc:creator>
  <cp:lastModifiedBy>Grande Prairie Catholic School District</cp:lastModifiedBy>
  <cp:revision>33</cp:revision>
  <dcterms:created xsi:type="dcterms:W3CDTF">2012-01-12T22:52:02Z</dcterms:created>
  <dcterms:modified xsi:type="dcterms:W3CDTF">2012-03-05T17:28:06Z</dcterms:modified>
</cp:coreProperties>
</file>