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23" autoAdjust="0"/>
  </p:normalViewPr>
  <p:slideViewPr>
    <p:cSldViewPr>
      <p:cViewPr varScale="1">
        <p:scale>
          <a:sx n="54" d="100"/>
          <a:sy n="54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C02EB-07F4-4A49-94FC-CB65637BAE53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AE49E-5E72-4E1D-BC60-916227453FE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3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Over the river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Live and play.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 good man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4800" y="19050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After the game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Most of the animals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Our best things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Just the same	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My last name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That’s very good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Think before you act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Mother says to now.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My new place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Where are you?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 need help.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 work too much.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Any old time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Through the line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Right now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Mother means it.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Same time tomorrow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Tell the truth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 little boy.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Another great sound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 following day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We came home.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We want to go.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Show us around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Form two lines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 small house also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Another old picture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Write one sentence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Set it up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Put it there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Take a little</a:t>
            </a:r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Where does it end?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 don’t feel well.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My home is large.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It turned out well.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Read the sentence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smtClean="0"/>
              <a:t>This must be it.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Hand it over.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Such a big house.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 men asked for help.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 different land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Give it back.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They were here.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Get to the point.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Because we should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Even the animals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Try your best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Move over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We found it here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Study and learn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Kind of nice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Spell your name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Only a little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 good American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Change your clothes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Play it again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Back off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Give it away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 the phone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Turn the page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The air is warm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Read my letters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It’s still here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It’s only me.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Where in the world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We need more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 study in school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I’m a Canadian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Such a mess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Point it out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Right now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It’s a small world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Big and small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Home sweet home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 know why.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Around the clock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Show and tell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You must be right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Tell the truth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Good and plenty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Help me out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It turned out well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It’s your place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Good things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 think so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Three years ago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Read the book</a:t>
            </a:r>
            <a:endParaRPr lang="en-US" sz="9600" dirty="0"/>
          </a:p>
        </p:txBody>
      </p:sp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304</Words>
  <Application>Microsoft Office PowerPoint</Application>
  <PresentationFormat>Affichage à l'écran (4:3)</PresentationFormat>
  <Paragraphs>90</Paragraphs>
  <Slides>90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90</vt:i4>
      </vt:variant>
    </vt:vector>
  </HeadingPairs>
  <TitlesOfParts>
    <vt:vector size="91" baseType="lpstr">
      <vt:lpstr>Thème Office</vt:lpstr>
      <vt:lpstr>Over the river</vt:lpstr>
      <vt:lpstr>My new place</vt:lpstr>
      <vt:lpstr>Another great sound</vt:lpstr>
      <vt:lpstr>Take a little</vt:lpstr>
      <vt:lpstr>Give it back.</vt:lpstr>
      <vt:lpstr>Only a little</vt:lpstr>
      <vt:lpstr>It’s only me.</vt:lpstr>
      <vt:lpstr>I know why.</vt:lpstr>
      <vt:lpstr>Three years ago</vt:lpstr>
      <vt:lpstr>Live and play.</vt:lpstr>
      <vt:lpstr>A good man</vt:lpstr>
      <vt:lpstr>After the game</vt:lpstr>
      <vt:lpstr>Most of the animals</vt:lpstr>
      <vt:lpstr>Our best things</vt:lpstr>
      <vt:lpstr>Just the same </vt:lpstr>
      <vt:lpstr>My last name</vt:lpstr>
      <vt:lpstr>That’s very good</vt:lpstr>
      <vt:lpstr>Think before you act</vt:lpstr>
      <vt:lpstr>Mother says to now.</vt:lpstr>
      <vt:lpstr>Where are you?</vt:lpstr>
      <vt:lpstr>I need help.</vt:lpstr>
      <vt:lpstr>I work too much.</vt:lpstr>
      <vt:lpstr>Any old time</vt:lpstr>
      <vt:lpstr>Through the line</vt:lpstr>
      <vt:lpstr>Right now</vt:lpstr>
      <vt:lpstr>Mother means it.</vt:lpstr>
      <vt:lpstr>Same time tomorrow</vt:lpstr>
      <vt:lpstr>Tell the truth</vt:lpstr>
      <vt:lpstr>A little boy.</vt:lpstr>
      <vt:lpstr>The following day</vt:lpstr>
      <vt:lpstr>We came home.</vt:lpstr>
      <vt:lpstr>We want to go.</vt:lpstr>
      <vt:lpstr>Show us around</vt:lpstr>
      <vt:lpstr>Form two lines</vt:lpstr>
      <vt:lpstr>A small house also</vt:lpstr>
      <vt:lpstr>Another old picture</vt:lpstr>
      <vt:lpstr>Write one sentence</vt:lpstr>
      <vt:lpstr>Set it up</vt:lpstr>
      <vt:lpstr>Put it there</vt:lpstr>
      <vt:lpstr>Where does it end?</vt:lpstr>
      <vt:lpstr>I don’t feel well.</vt:lpstr>
      <vt:lpstr>My home is large.</vt:lpstr>
      <vt:lpstr>It turned out well.</vt:lpstr>
      <vt:lpstr>Read the sentence</vt:lpstr>
      <vt:lpstr> This must be it.</vt:lpstr>
      <vt:lpstr>Hand it over.</vt:lpstr>
      <vt:lpstr>Such a big house.</vt:lpstr>
      <vt:lpstr>The men asked for help.</vt:lpstr>
      <vt:lpstr>A different land</vt:lpstr>
      <vt:lpstr>They were here.</vt:lpstr>
      <vt:lpstr>Get to the point.</vt:lpstr>
      <vt:lpstr>Because we should</vt:lpstr>
      <vt:lpstr>Even the animals</vt:lpstr>
      <vt:lpstr>Try your best</vt:lpstr>
      <vt:lpstr>Move over</vt:lpstr>
      <vt:lpstr>We found it here</vt:lpstr>
      <vt:lpstr>Study and learn</vt:lpstr>
      <vt:lpstr>Kind of nice</vt:lpstr>
      <vt:lpstr>Spell your name</vt:lpstr>
      <vt:lpstr>The good American</vt:lpstr>
      <vt:lpstr>Change your clothes</vt:lpstr>
      <vt:lpstr>Play it again</vt:lpstr>
      <vt:lpstr>Back off</vt:lpstr>
      <vt:lpstr>Give it away</vt:lpstr>
      <vt:lpstr>Answer the phone</vt:lpstr>
      <vt:lpstr>Turn the page</vt:lpstr>
      <vt:lpstr>The air is warm</vt:lpstr>
      <vt:lpstr>Read my letters</vt:lpstr>
      <vt:lpstr>It’s still here</vt:lpstr>
      <vt:lpstr>Where in the world</vt:lpstr>
      <vt:lpstr>We need more</vt:lpstr>
      <vt:lpstr>I study in school</vt:lpstr>
      <vt:lpstr>I’m a Canadian</vt:lpstr>
      <vt:lpstr>Such a mess</vt:lpstr>
      <vt:lpstr>Point it out</vt:lpstr>
      <vt:lpstr>Right now</vt:lpstr>
      <vt:lpstr>It’s a small world</vt:lpstr>
      <vt:lpstr>Big and small</vt:lpstr>
      <vt:lpstr>Home sweet home</vt:lpstr>
      <vt:lpstr>Around the clock</vt:lpstr>
      <vt:lpstr>Show and tell</vt:lpstr>
      <vt:lpstr>You must be right</vt:lpstr>
      <vt:lpstr>Tell the truth</vt:lpstr>
      <vt:lpstr>Good and plenty</vt:lpstr>
      <vt:lpstr>Help me out</vt:lpstr>
      <vt:lpstr>It turned out well</vt:lpstr>
      <vt:lpstr>It’s your place</vt:lpstr>
      <vt:lpstr>Good things</vt:lpstr>
      <vt:lpstr>I think so</vt:lpstr>
      <vt:lpstr>Read the book</vt:lpstr>
    </vt:vector>
  </TitlesOfParts>
  <Company>Grande Prairie Catholic School District #28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people</dc:title>
  <dc:creator>Grande Prairie Catholic School District</dc:creator>
  <cp:lastModifiedBy>Grande Prairie Catholic School District</cp:lastModifiedBy>
  <cp:revision>8</cp:revision>
  <dcterms:created xsi:type="dcterms:W3CDTF">2012-03-13T20:28:55Z</dcterms:created>
  <dcterms:modified xsi:type="dcterms:W3CDTF">2012-03-15T18:27:32Z</dcterms:modified>
</cp:coreProperties>
</file>